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youtube.com/watch?v=z8_rsYL0sO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10604500" cy="1825096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giving and Interpreting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PSYCHOLOGY </a:t>
            </a:r>
            <a:r>
              <a:rPr lang="en-US" dirty="0" smtClean="0"/>
              <a:t>360 Week 6</a:t>
            </a:r>
            <a:endParaRPr lang="en-US" dirty="0" smtClean="0"/>
          </a:p>
          <a:p>
            <a:r>
              <a:rPr lang="en-US" dirty="0" smtClean="0"/>
              <a:t>Siena Heights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54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 – </a:t>
            </a:r>
            <a:r>
              <a:rPr lang="en-US" dirty="0" smtClean="0"/>
              <a:t>a focus on the internal and underlying implicit meaning of another’s communication or behavior rather than the external or explicit meaning.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Dangers</a:t>
            </a:r>
          </a:p>
          <a:p>
            <a:pPr lvl="1"/>
            <a:r>
              <a:rPr lang="en-US" dirty="0" smtClean="0"/>
              <a:t>Complex communicative skill</a:t>
            </a:r>
          </a:p>
          <a:p>
            <a:pPr lvl="1"/>
            <a:r>
              <a:rPr lang="en-US" dirty="0" smtClean="0"/>
              <a:t>It is not an absolute</a:t>
            </a:r>
          </a:p>
          <a:p>
            <a:pPr lvl="1"/>
            <a:r>
              <a:rPr lang="en-US" dirty="0" smtClean="0"/>
              <a:t>It requires a relationship and willingness</a:t>
            </a:r>
          </a:p>
          <a:p>
            <a:pPr lvl="1"/>
            <a:r>
              <a:rPr lang="en-US" dirty="0" smtClean="0"/>
              <a:t>Be mindful of your own biases and values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3837" y="3113535"/>
            <a:ext cx="4810125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827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</a:t>
            </a: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5618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</a:t>
            </a:r>
            <a:r>
              <a:rPr lang="en-US" dirty="0" smtClean="0"/>
              <a:t>&amp; Why</a:t>
            </a:r>
            <a:endParaRPr lang="en-US" dirty="0" smtClean="0"/>
          </a:p>
          <a:p>
            <a:pPr lvl="1"/>
            <a:r>
              <a:rPr lang="en-US" dirty="0" smtClean="0"/>
              <a:t>It identifies for the client relationships among events, patterns of behavior, themes discussed, and the interviewer’s personal observations.</a:t>
            </a:r>
            <a:endParaRPr lang="en-US" dirty="0" smtClean="0"/>
          </a:p>
          <a:p>
            <a:pPr lvl="1"/>
            <a:r>
              <a:rPr lang="en-US" dirty="0" smtClean="0"/>
              <a:t>To encourage our client to consider an alternate explanation.</a:t>
            </a:r>
            <a:endParaRPr lang="en-US" dirty="0" smtClean="0"/>
          </a:p>
          <a:p>
            <a:pPr lvl="1"/>
            <a:r>
              <a:rPr lang="en-US" dirty="0" smtClean="0"/>
              <a:t>To facilitate the development of new possibilities and alternatives for more functional behaviors.</a:t>
            </a:r>
            <a:endParaRPr lang="en-US" dirty="0" smtClean="0"/>
          </a:p>
          <a:p>
            <a:r>
              <a:rPr lang="en-US" dirty="0" smtClean="0"/>
              <a:t>How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Be </a:t>
            </a:r>
            <a:r>
              <a:rPr lang="en-US" dirty="0" smtClean="0"/>
              <a:t>tentative</a:t>
            </a:r>
          </a:p>
          <a:p>
            <a:pPr lvl="1"/>
            <a:r>
              <a:rPr lang="en-US" dirty="0" smtClean="0"/>
              <a:t>Ensure that a relationship has been established</a:t>
            </a:r>
            <a:endParaRPr lang="en-US" dirty="0" smtClean="0"/>
          </a:p>
          <a:p>
            <a:pPr lvl="1"/>
            <a:r>
              <a:rPr lang="en-US" dirty="0" smtClean="0"/>
              <a:t>Begin with an alternative that is only slightly different than the client’s to be considered.</a:t>
            </a:r>
          </a:p>
          <a:p>
            <a:pPr lvl="1"/>
            <a:r>
              <a:rPr lang="en-US" dirty="0" smtClean="0"/>
              <a:t>Engage the client in meaningful discussion about the message.</a:t>
            </a:r>
          </a:p>
          <a:p>
            <a:pPr lvl="1"/>
            <a:r>
              <a:rPr lang="en-US" dirty="0"/>
              <a:t>Ensure that there is appropriate time to discuss the alternative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Frame the alternative in a positive fashion when possible (i.e. family counseling).</a:t>
            </a:r>
          </a:p>
          <a:p>
            <a:pPr lvl="1"/>
            <a:r>
              <a:rPr lang="en-US" dirty="0" smtClean="0"/>
              <a:t>Be prepared for a negative response.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207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</a:t>
            </a:r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Role Play:</a:t>
            </a:r>
            <a:endParaRPr lang="en-US" dirty="0" smtClean="0"/>
          </a:p>
          <a:p>
            <a:pPr lvl="1"/>
            <a:r>
              <a:rPr lang="en-US" dirty="0" smtClean="0"/>
              <a:t>Play the role presented on your paper (do not let your partner see your sheet or know your role).</a:t>
            </a:r>
            <a:endParaRPr lang="en-US" dirty="0" smtClean="0"/>
          </a:p>
          <a:p>
            <a:pPr lvl="1"/>
            <a:r>
              <a:rPr lang="en-US" dirty="0" smtClean="0"/>
              <a:t>Discuss your reason for seeking help (explicit message) but through your discussion, express the implicit message.</a:t>
            </a:r>
            <a:endParaRPr lang="en-US" dirty="0" smtClean="0"/>
          </a:p>
          <a:p>
            <a:pPr lvl="1"/>
            <a:r>
              <a:rPr lang="en-US" dirty="0" smtClean="0"/>
              <a:t>The clinician should write down the explicit message given as well as the implicit message in the appropriate locations on their own sheet when they think they know it.</a:t>
            </a:r>
            <a:endParaRPr lang="en-US" dirty="0" smtClean="0"/>
          </a:p>
          <a:p>
            <a:pPr lvl="1"/>
            <a:r>
              <a:rPr lang="en-US" dirty="0" smtClean="0"/>
              <a:t>If they are correct, let them formulate a response as to how they would provide this interpretation to you.</a:t>
            </a:r>
          </a:p>
          <a:p>
            <a:pPr lvl="1"/>
            <a:r>
              <a:rPr lang="en-US" dirty="0" smtClean="0"/>
              <a:t>Change roles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might you word your </a:t>
            </a:r>
            <a:r>
              <a:rPr lang="en-US" dirty="0" smtClean="0"/>
              <a:t>interpretation?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72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00" y="764373"/>
            <a:ext cx="10655300" cy="1293028"/>
          </a:xfrm>
        </p:spPr>
        <p:txBody>
          <a:bodyPr/>
          <a:lstStyle/>
          <a:p>
            <a:r>
              <a:rPr lang="en-US" dirty="0" smtClean="0"/>
              <a:t>Chapter 11 – Information Giving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 – </a:t>
            </a:r>
            <a:r>
              <a:rPr lang="en-US" dirty="0" smtClean="0"/>
              <a:t>The process by which the interviewer provides the interviewee with data or facts about people, activities, events, resources, alternatives, outcomes or procedures.</a:t>
            </a:r>
          </a:p>
          <a:p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Orienting responses (i.e. program guidelines, procedures etc…)</a:t>
            </a:r>
          </a:p>
          <a:p>
            <a:pPr lvl="1"/>
            <a:r>
              <a:rPr lang="en-US" dirty="0" smtClean="0"/>
              <a:t>Instructions or directions (i.e. policies, test taking information etc…)</a:t>
            </a:r>
          </a:p>
          <a:p>
            <a:pPr lvl="1"/>
            <a:r>
              <a:rPr lang="en-US" dirty="0" smtClean="0"/>
              <a:t>Feedback (i.e. progress reports, test results, performance appraisal etc…)</a:t>
            </a:r>
          </a:p>
          <a:p>
            <a:pPr lvl="1"/>
            <a:r>
              <a:rPr lang="en-US" dirty="0" smtClean="0"/>
              <a:t>Alternative perspectives (i.e. interpreting/reframing)</a:t>
            </a:r>
          </a:p>
          <a:p>
            <a:pPr lvl="1"/>
            <a:r>
              <a:rPr lang="en-US" dirty="0" smtClean="0"/>
              <a:t>Informational statement (i.e. knowledge base, reference source etc…)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04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giving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967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Why should we do this?</a:t>
            </a:r>
          </a:p>
          <a:p>
            <a:pPr lvl="1"/>
            <a:r>
              <a:rPr lang="en-US" dirty="0" smtClean="0"/>
              <a:t>To orient clients to a new process</a:t>
            </a:r>
            <a:endParaRPr lang="en-US" dirty="0" smtClean="0"/>
          </a:p>
          <a:p>
            <a:pPr lvl="1"/>
            <a:r>
              <a:rPr lang="en-US" dirty="0" smtClean="0"/>
              <a:t>To provide direction</a:t>
            </a:r>
            <a:endParaRPr lang="en-US" dirty="0" smtClean="0"/>
          </a:p>
          <a:p>
            <a:pPr lvl="1"/>
            <a:r>
              <a:rPr lang="en-US" dirty="0" smtClean="0"/>
              <a:t>To present feedback</a:t>
            </a:r>
            <a:endParaRPr lang="en-US" dirty="0" smtClean="0"/>
          </a:p>
          <a:p>
            <a:pPr lvl="1"/>
            <a:r>
              <a:rPr lang="en-US" dirty="0" smtClean="0"/>
              <a:t>To provide alternative perspectives</a:t>
            </a:r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 smtClean="0"/>
              <a:t>direct them to other resources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 smtClean="0"/>
              <a:t>should we </a:t>
            </a:r>
            <a:r>
              <a:rPr lang="en-US" dirty="0" smtClean="0"/>
              <a:t>do </a:t>
            </a:r>
            <a:r>
              <a:rPr lang="en-US" dirty="0" smtClean="0"/>
              <a:t>this?</a:t>
            </a:r>
          </a:p>
          <a:p>
            <a:pPr lvl="1"/>
            <a:r>
              <a:rPr lang="en-US" dirty="0" smtClean="0"/>
              <a:t>Provide only information relevant to the person’s need</a:t>
            </a:r>
            <a:endParaRPr lang="en-US" dirty="0" smtClean="0"/>
          </a:p>
          <a:p>
            <a:pPr lvl="1"/>
            <a:r>
              <a:rPr lang="en-US" dirty="0" smtClean="0"/>
              <a:t>When </a:t>
            </a:r>
            <a:r>
              <a:rPr lang="en-US" dirty="0" smtClean="0"/>
              <a:t>the person is receptive to receiving information</a:t>
            </a:r>
            <a:endParaRPr lang="en-US" dirty="0" smtClean="0"/>
          </a:p>
          <a:p>
            <a:pPr lvl="1"/>
            <a:r>
              <a:rPr lang="en-US" dirty="0" smtClean="0"/>
              <a:t>In a clear, concise, specific and concrete fashion</a:t>
            </a:r>
            <a:endParaRPr lang="en-US" dirty="0" smtClean="0"/>
          </a:p>
          <a:p>
            <a:pPr lvl="2"/>
            <a:r>
              <a:rPr lang="en-US" dirty="0" smtClean="0"/>
              <a:t>Break the information down into sub units when necessary</a:t>
            </a:r>
            <a:endParaRPr lang="en-US" dirty="0" smtClean="0"/>
          </a:p>
          <a:p>
            <a:pPr lvl="1"/>
            <a:r>
              <a:rPr lang="en-US" dirty="0" smtClean="0"/>
              <a:t>Confirming that the person understands the information that has been provided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45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193</TotalTime>
  <Words>464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Information giving and Interpreting</vt:lpstr>
      <vt:lpstr>interpreting</vt:lpstr>
      <vt:lpstr>Interpreting (cont.)</vt:lpstr>
      <vt:lpstr>Interpreting Activity</vt:lpstr>
      <vt:lpstr>Chapter 11 – Information Giving</vt:lpstr>
      <vt:lpstr>Information giving</vt:lpstr>
    </vt:vector>
  </TitlesOfParts>
  <Company>Kellogg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Confrontation Communicating Feelings Self-Disclosure</dc:title>
  <dc:creator>Shawn D. Talbot</dc:creator>
  <cp:lastModifiedBy>Shawn D. Talbot</cp:lastModifiedBy>
  <cp:revision>21</cp:revision>
  <dcterms:created xsi:type="dcterms:W3CDTF">2013-11-18T19:24:11Z</dcterms:created>
  <dcterms:modified xsi:type="dcterms:W3CDTF">2013-11-25T22:41:45Z</dcterms:modified>
</cp:coreProperties>
</file>