
<file path=[Content_Types].xml><?xml version="1.0" encoding="utf-8"?>
<Types xmlns="http://schemas.openxmlformats.org/package/2006/content-types">
  <Default Extension="png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604500" cy="1825096"/>
          </a:xfrm>
        </p:spPr>
        <p:txBody>
          <a:bodyPr>
            <a:normAutofit/>
          </a:bodyPr>
          <a:lstStyle/>
          <a:p>
            <a:r>
              <a:rPr lang="en-US" dirty="0" smtClean="0"/>
              <a:t>Listening, Attending &amp; Questioning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358899"/>
          </a:xfrm>
        </p:spPr>
        <p:txBody>
          <a:bodyPr>
            <a:normAutofit/>
          </a:bodyPr>
          <a:lstStyle/>
          <a:p>
            <a:r>
              <a:rPr lang="en-US" dirty="0" smtClean="0"/>
              <a:t>PSYCHOLOGY 360 Week </a:t>
            </a:r>
            <a:r>
              <a:rPr lang="en-US" dirty="0" smtClean="0"/>
              <a:t>2</a:t>
            </a:r>
          </a:p>
          <a:p>
            <a:r>
              <a:rPr lang="en-US" dirty="0" smtClean="0"/>
              <a:t>Evans Ch. 2 – 3, Messages – Ch. 1</a:t>
            </a:r>
            <a:endParaRPr lang="en-US" dirty="0" smtClean="0"/>
          </a:p>
          <a:p>
            <a:r>
              <a:rPr lang="en-US" dirty="0" smtClean="0"/>
              <a:t>Siena Heights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– </a:t>
            </a:r>
            <a:r>
              <a:rPr lang="en-US" dirty="0" smtClean="0"/>
              <a:t>based upon the intention to understand, enjoy, learn or give help.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28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to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10820400" cy="4864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Comparing</a:t>
            </a:r>
          </a:p>
          <a:p>
            <a:r>
              <a:rPr lang="en-US" dirty="0" smtClean="0"/>
              <a:t>Mind Reading</a:t>
            </a:r>
          </a:p>
          <a:p>
            <a:r>
              <a:rPr lang="en-US" dirty="0" smtClean="0"/>
              <a:t>Rehearsing</a:t>
            </a:r>
          </a:p>
          <a:p>
            <a:r>
              <a:rPr lang="en-US" dirty="0" smtClean="0"/>
              <a:t>Filtering</a:t>
            </a:r>
          </a:p>
          <a:p>
            <a:r>
              <a:rPr lang="en-US" dirty="0" smtClean="0"/>
              <a:t>Judging</a:t>
            </a:r>
          </a:p>
          <a:p>
            <a:r>
              <a:rPr lang="en-US" dirty="0" smtClean="0"/>
              <a:t>Dreaming</a:t>
            </a:r>
          </a:p>
          <a:p>
            <a:r>
              <a:rPr lang="en-US" dirty="0" smtClean="0"/>
              <a:t>Identifying</a:t>
            </a:r>
          </a:p>
          <a:p>
            <a:r>
              <a:rPr lang="en-US" dirty="0" smtClean="0"/>
              <a:t>Advising</a:t>
            </a:r>
          </a:p>
          <a:p>
            <a:r>
              <a:rPr lang="en-US" dirty="0" smtClean="0"/>
              <a:t>Sparring</a:t>
            </a:r>
          </a:p>
          <a:p>
            <a:r>
              <a:rPr lang="en-US" dirty="0" smtClean="0"/>
              <a:t>Being Right</a:t>
            </a:r>
          </a:p>
          <a:p>
            <a:r>
              <a:rPr lang="en-US" dirty="0" smtClean="0"/>
              <a:t>Derailing</a:t>
            </a:r>
          </a:p>
          <a:p>
            <a:r>
              <a:rPr lang="en-US" dirty="0" smtClean="0"/>
              <a:t>Placating</a:t>
            </a:r>
            <a:endParaRPr lang="en-US" dirty="0" smtClean="0"/>
          </a:p>
        </p:txBody>
      </p:sp>
      <p:pic>
        <p:nvPicPr>
          <p:cNvPr id="4" name="Brain Surgeon - That Mitchell &amp; Webb Look , Series 3 - BBC Tw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0738" y="1894021"/>
            <a:ext cx="5389562" cy="43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5600"/>
            <a:ext cx="10820400" cy="50800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Paraphrasing</a:t>
            </a:r>
          </a:p>
          <a:p>
            <a:r>
              <a:rPr lang="en-US" sz="2400" b="1" i="1" u="sng" dirty="0"/>
              <a:t>Paraphrasing</a:t>
            </a:r>
            <a:endParaRPr lang="en-US" sz="2400" dirty="0"/>
          </a:p>
          <a:p>
            <a:pPr lvl="0"/>
            <a:r>
              <a:rPr lang="en-US" sz="2400" b="1" dirty="0"/>
              <a:t>When Paraphrasing:</a:t>
            </a:r>
            <a:endParaRPr lang="en-US" sz="2400" dirty="0"/>
          </a:p>
          <a:p>
            <a:r>
              <a:rPr lang="en-US" sz="2400" dirty="0"/>
              <a:t>Restate the main ideas</a:t>
            </a:r>
          </a:p>
          <a:p>
            <a:r>
              <a:rPr lang="en-US" sz="2400" dirty="0"/>
              <a:t>Don’t add or change the meaning of the client’s statement</a:t>
            </a:r>
          </a:p>
          <a:p>
            <a:r>
              <a:rPr lang="en-US" sz="2400" dirty="0"/>
              <a:t>Avoid parroting a client’s comments</a:t>
            </a:r>
          </a:p>
          <a:p>
            <a:pPr lvl="0"/>
            <a:r>
              <a:rPr lang="en-US" sz="2400" b="1" dirty="0"/>
              <a:t>Paraphrasing:</a:t>
            </a:r>
            <a:endParaRPr lang="en-US" sz="2400" dirty="0"/>
          </a:p>
          <a:p>
            <a:r>
              <a:rPr lang="en-US" sz="2400" dirty="0"/>
              <a:t>Indicates that you are attending to and attempting to understand what the client is saying.</a:t>
            </a:r>
          </a:p>
          <a:p>
            <a:r>
              <a:rPr lang="en-US" sz="2400" dirty="0"/>
              <a:t>Helps develop a working relationship between you and your client.</a:t>
            </a:r>
          </a:p>
          <a:p>
            <a:r>
              <a:rPr lang="en-US" sz="2400" dirty="0"/>
              <a:t>Serves to check your understanding of the client’s statement.</a:t>
            </a:r>
          </a:p>
          <a:p>
            <a:r>
              <a:rPr lang="en-US" sz="2400" dirty="0"/>
              <a:t>Helps the client crystallize his or her thoughts.</a:t>
            </a:r>
          </a:p>
          <a:p>
            <a:r>
              <a:rPr lang="en-US" sz="2400" dirty="0"/>
              <a:t>Gives direction to the interview.</a:t>
            </a:r>
          </a:p>
          <a:p>
            <a:pPr lvl="0"/>
            <a:r>
              <a:rPr lang="en-US" sz="2400" b="1" dirty="0"/>
              <a:t>You can paraphrase:</a:t>
            </a:r>
            <a:endParaRPr lang="en-US" sz="2400" dirty="0"/>
          </a:p>
          <a:p>
            <a:r>
              <a:rPr lang="en-US" sz="2400" dirty="0"/>
              <a:t>When a client is threatened by the discussion of feelings.</a:t>
            </a:r>
          </a:p>
          <a:p>
            <a:r>
              <a:rPr lang="en-US" sz="2400" dirty="0"/>
              <a:t>To check and clarify your perception of what a client is saying</a:t>
            </a:r>
          </a:p>
          <a:p>
            <a:r>
              <a:rPr lang="en-US" sz="2400" dirty="0"/>
              <a:t>To indicate to a client that you understand.</a:t>
            </a:r>
          </a:p>
          <a:p>
            <a:pPr lvl="1"/>
            <a:endParaRPr lang="en-US" dirty="0" smtClean="0"/>
          </a:p>
          <a:p>
            <a:r>
              <a:rPr lang="en-US" sz="3800" dirty="0" smtClean="0"/>
              <a:t>Clarifying</a:t>
            </a:r>
          </a:p>
          <a:p>
            <a:r>
              <a:rPr lang="en-US" sz="3800" dirty="0" smtClean="0"/>
              <a:t>Giving Feedback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764373"/>
            <a:ext cx="10655300" cy="1293028"/>
          </a:xfrm>
        </p:spPr>
        <p:txBody>
          <a:bodyPr/>
          <a:lstStyle/>
          <a:p>
            <a:r>
              <a:rPr lang="en-US" dirty="0" smtClean="0"/>
              <a:t>Attending Beha</a:t>
            </a:r>
            <a:r>
              <a:rPr lang="en-US" dirty="0" smtClean="0"/>
              <a:t>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– </a:t>
            </a:r>
            <a:r>
              <a:rPr lang="en-US" dirty="0" smtClean="0"/>
              <a:t>how you orient yourself physically toward a client and the manner in which you respond. Effective attending behaviors should enhance the communication and </a:t>
            </a:r>
            <a:r>
              <a:rPr lang="en-US" dirty="0" smtClean="0"/>
              <a:t>the information being made available.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Eye Contact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Body Posture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Verbal Responses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Silences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ended questions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Closed ended questions</a:t>
            </a:r>
          </a:p>
          <a:p>
            <a:endParaRPr lang="en-US" dirty="0"/>
          </a:p>
          <a:p>
            <a:r>
              <a:rPr lang="en-US" dirty="0" smtClean="0"/>
              <a:t>Level of encouragement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142</TotalTime>
  <Words>228</Words>
  <Application>Microsoft Office PowerPoint</Application>
  <PresentationFormat>Widescreen</PresentationFormat>
  <Paragraphs>57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Listening, Attending &amp; Questioning</vt:lpstr>
      <vt:lpstr>Listening</vt:lpstr>
      <vt:lpstr>Blocks to listening</vt:lpstr>
      <vt:lpstr>Active Listening</vt:lpstr>
      <vt:lpstr>Attending Behavior</vt:lpstr>
      <vt:lpstr>Questioning</vt:lpstr>
    </vt:vector>
  </TitlesOfParts>
  <Company>Kellogg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Confrontation Communicating Feelings Self-Disclosure</dc:title>
  <dc:creator>Shawn D. Talbot</dc:creator>
  <cp:lastModifiedBy>Shawn D. Talbot</cp:lastModifiedBy>
  <cp:revision>17</cp:revision>
  <dcterms:created xsi:type="dcterms:W3CDTF">2013-11-18T19:24:11Z</dcterms:created>
  <dcterms:modified xsi:type="dcterms:W3CDTF">2014-09-08T22:32:04Z</dcterms:modified>
</cp:coreProperties>
</file>