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83" r:id="rId4"/>
    <p:sldId id="258" r:id="rId5"/>
    <p:sldId id="273" r:id="rId6"/>
    <p:sldId id="279" r:id="rId7"/>
    <p:sldId id="281" r:id="rId8"/>
    <p:sldId id="282" r:id="rId9"/>
    <p:sldId id="280" r:id="rId10"/>
    <p:sldId id="285" r:id="rId11"/>
    <p:sldId id="286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71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49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Psychology 313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8"/>
            <a:ext cx="8915399" cy="1971151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Interventions with Children and Families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Week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6 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Silver Text- Parts 2 &amp; 3</a:t>
            </a:r>
          </a:p>
          <a:p>
            <a:r>
              <a:rPr lang="en-US" sz="2800" dirty="0" smtClean="0"/>
              <a:t>Wiki </a:t>
            </a:r>
            <a:r>
              <a:rPr lang="en-US" sz="2800" dirty="0" smtClean="0"/>
              <a:t>”KID” </a:t>
            </a:r>
            <a:r>
              <a:rPr lang="en-US" sz="2800" dirty="0" err="1" smtClean="0"/>
              <a:t>ia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87" y="2344290"/>
            <a:ext cx="13049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5999" y="457020"/>
            <a:ext cx="5691151" cy="614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03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813" y="89710"/>
            <a:ext cx="4262907" cy="664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27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causes of these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Anxiety</a:t>
            </a:r>
          </a:p>
          <a:p>
            <a:r>
              <a:rPr lang="en-US" sz="3200" dirty="0" smtClean="0"/>
              <a:t>Depression</a:t>
            </a:r>
          </a:p>
          <a:p>
            <a:r>
              <a:rPr lang="en-US" sz="3200" dirty="0" smtClean="0"/>
              <a:t>???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6854" y="4474624"/>
            <a:ext cx="1304657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25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72440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What is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it?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How is this different from mental retardation (ID)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Types of Learning Disabilities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Input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Integration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Memory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sz="3000" dirty="0" smtClean="0">
                <a:solidFill>
                  <a:schemeClr val="bg2">
                    <a:lumMod val="50000"/>
                  </a:schemeClr>
                </a:solidFill>
              </a:rPr>
              <a:t>Output</a:t>
            </a:r>
            <a:endParaRPr lang="en-US" sz="3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912" y="1062296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Visual Perception Disabilities</a:t>
            </a:r>
          </a:p>
          <a:p>
            <a:pPr lvl="1"/>
            <a:r>
              <a:rPr lang="en-US" sz="2200" dirty="0" smtClean="0"/>
              <a:t>Depth perception, association cortex (e.g. hitting a baseball)</a:t>
            </a:r>
            <a:endParaRPr lang="en-US" sz="2200" dirty="0"/>
          </a:p>
          <a:p>
            <a:r>
              <a:rPr lang="en-US" sz="2400" dirty="0" smtClean="0"/>
              <a:t>Auditory Perception Disabilities</a:t>
            </a:r>
            <a:endParaRPr lang="en-US" sz="2400" dirty="0"/>
          </a:p>
          <a:p>
            <a:pPr lvl="1"/>
            <a:r>
              <a:rPr lang="en-US" sz="2200" dirty="0" smtClean="0"/>
              <a:t>Auditory lag</a:t>
            </a:r>
          </a:p>
          <a:p>
            <a:r>
              <a:rPr lang="en-US" sz="2400" dirty="0" smtClean="0"/>
              <a:t>Vestibular Perception Disabilities</a:t>
            </a:r>
          </a:p>
          <a:p>
            <a:pPr lvl="1"/>
            <a:r>
              <a:rPr lang="en-US" sz="2200" dirty="0" smtClean="0"/>
              <a:t>Autism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6732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Integration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Three steps</a:t>
            </a:r>
            <a:endParaRPr lang="en-US" sz="3200" dirty="0" smtClean="0"/>
          </a:p>
          <a:p>
            <a:pPr lvl="1"/>
            <a:r>
              <a:rPr lang="en-US" sz="3000" dirty="0" smtClean="0"/>
              <a:t>Sequencing</a:t>
            </a:r>
          </a:p>
          <a:p>
            <a:pPr lvl="2"/>
            <a:r>
              <a:rPr lang="en-US" sz="2800" dirty="0" smtClean="0"/>
              <a:t>12 – 4 =</a:t>
            </a:r>
          </a:p>
          <a:p>
            <a:pPr lvl="2"/>
            <a:r>
              <a:rPr lang="en-US" sz="2800" dirty="0" smtClean="0"/>
              <a:t>21 – 4 = </a:t>
            </a:r>
            <a:endParaRPr lang="en-US" sz="2800" dirty="0"/>
          </a:p>
          <a:p>
            <a:pPr lvl="1"/>
            <a:r>
              <a:rPr lang="en-US" sz="3000" dirty="0" smtClean="0"/>
              <a:t>Abstracting (Keep you eyes on your paper)</a:t>
            </a:r>
            <a:endParaRPr lang="en-US" sz="3000" dirty="0" smtClean="0"/>
          </a:p>
          <a:p>
            <a:pPr lvl="1"/>
            <a:r>
              <a:rPr lang="en-US" sz="3000" dirty="0" smtClean="0"/>
              <a:t>Organizing (executive function)</a:t>
            </a:r>
          </a:p>
          <a:p>
            <a:pPr lvl="2"/>
            <a:r>
              <a:rPr lang="en-US" sz="2800" dirty="0" smtClean="0"/>
              <a:t>Frontal lobe and prefrontal cortex</a:t>
            </a:r>
            <a:endParaRPr lang="en-US" sz="28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453" y="1751527"/>
            <a:ext cx="3101231" cy="216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Encoding, storage &amp; Retrieval</a:t>
            </a:r>
            <a:endParaRPr lang="en-US" sz="3600" dirty="0" smtClean="0"/>
          </a:p>
          <a:p>
            <a:r>
              <a:rPr lang="en-US" sz="3600" dirty="0" smtClean="0"/>
              <a:t>Encoding</a:t>
            </a:r>
            <a:endParaRPr lang="en-US" sz="3600" dirty="0" smtClean="0"/>
          </a:p>
          <a:p>
            <a:r>
              <a:rPr lang="en-US" sz="3600" dirty="0" smtClean="0"/>
              <a:t>Storage</a:t>
            </a:r>
            <a:endParaRPr lang="en-US" sz="3600" dirty="0" smtClean="0"/>
          </a:p>
          <a:p>
            <a:r>
              <a:rPr lang="en-US" sz="3600" dirty="0" smtClean="0"/>
              <a:t>Retrieval</a:t>
            </a:r>
            <a:endParaRPr lang="en-US" sz="3400" dirty="0"/>
          </a:p>
          <a:p>
            <a:r>
              <a:rPr lang="en-US" sz="3600" dirty="0" smtClean="0"/>
              <a:t>Immediate Recall, STM (working memory), LTM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0268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2925" y="624110"/>
            <a:ext cx="8911687" cy="741051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Output Disabilities</a:t>
            </a:r>
            <a:endParaRPr lang="en-US" alt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1506828"/>
            <a:ext cx="8915400" cy="495836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Language</a:t>
            </a:r>
          </a:p>
          <a:p>
            <a:pPr lvl="1"/>
            <a:r>
              <a:rPr lang="en-US" altLang="en-US" sz="2200" dirty="0" smtClean="0"/>
              <a:t>Spontaneous</a:t>
            </a:r>
          </a:p>
          <a:p>
            <a:pPr lvl="1"/>
            <a:r>
              <a:rPr lang="en-US" altLang="en-US" sz="2200" dirty="0" smtClean="0"/>
              <a:t>Demand</a:t>
            </a:r>
            <a:endParaRPr lang="en-US" altLang="en-US" sz="2200" dirty="0" smtClean="0"/>
          </a:p>
          <a:p>
            <a:pPr eaLnBrk="1" hangingPunct="1"/>
            <a:r>
              <a:rPr lang="en-US" altLang="en-US" sz="2400" dirty="0" smtClean="0"/>
              <a:t>Motor</a:t>
            </a:r>
            <a:endParaRPr lang="en-US" altLang="en-US" sz="2400" dirty="0"/>
          </a:p>
          <a:p>
            <a:pPr lvl="1" eaLnBrk="1" hangingPunct="1"/>
            <a:r>
              <a:rPr lang="en-US" altLang="en-US" sz="2400" dirty="0" smtClean="0"/>
              <a:t>Handwriting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endParaRPr lang="en-US" altLang="en-US" sz="2400" dirty="0" smtClean="0"/>
          </a:p>
          <a:p>
            <a:pPr lvl="1" eaLnBrk="1" hangingPunct="1"/>
            <a:r>
              <a:rPr lang="en-US" altLang="en-US" sz="2400" dirty="0" smtClean="0"/>
              <a:t>How and when do these issues become problematic?</a:t>
            </a:r>
            <a:endParaRPr lang="en-US" altLang="en-US" sz="2400" dirty="0" smtClean="0"/>
          </a:p>
          <a:p>
            <a:pPr eaLnBrk="1" hangingPunct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21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dirty="0" smtClean="0"/>
              <a:t>The evaluation process</a:t>
            </a:r>
            <a:endParaRPr lang="en-US" altLang="en-US" sz="4800" dirty="0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599"/>
            <a:ext cx="8915400" cy="458917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z="3600" dirty="0" smtClean="0"/>
              <a:t>Who?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How should I request it?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Where do I go?</a:t>
            </a:r>
          </a:p>
          <a:p>
            <a:pPr eaLnBrk="1" hangingPunct="1"/>
            <a:r>
              <a:rPr lang="en-US" altLang="en-US" sz="3600" dirty="0" smtClean="0"/>
              <a:t>Who can do it (diagnostic testing)?</a:t>
            </a:r>
            <a:endParaRPr lang="en-US" altLang="en-US" sz="3600" dirty="0" smtClean="0"/>
          </a:p>
          <a:p>
            <a:pPr eaLnBrk="1" hangingPunct="1"/>
            <a:r>
              <a:rPr lang="en-US" altLang="en-US" sz="3600" dirty="0" smtClean="0"/>
              <a:t>3 Parts to the Process</a:t>
            </a:r>
            <a:endParaRPr lang="en-US" altLang="en-US" sz="3600" dirty="0" smtClean="0"/>
          </a:p>
          <a:p>
            <a:pPr lvl="1"/>
            <a:r>
              <a:rPr lang="en-US" altLang="en-US" sz="3400" dirty="0" smtClean="0"/>
              <a:t>Planning</a:t>
            </a:r>
          </a:p>
          <a:p>
            <a:pPr lvl="1"/>
            <a:r>
              <a:rPr lang="en-US" altLang="en-US" sz="3400" dirty="0" smtClean="0"/>
              <a:t>Assessment (testing/observing/interviewing)</a:t>
            </a:r>
          </a:p>
          <a:p>
            <a:pPr lvl="1"/>
            <a:r>
              <a:rPr lang="en-US" altLang="en-US" sz="3400" dirty="0" smtClean="0"/>
              <a:t>Interpretation of the findings</a:t>
            </a:r>
            <a:endParaRPr lang="en-US" altLang="en-US" sz="3400" dirty="0" smtClean="0"/>
          </a:p>
          <a:p>
            <a:pPr marL="0" indent="0" eaLnBrk="1" hangingPunct="1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201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89916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How should you prepare your child for evaluation?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002" y="3112974"/>
            <a:ext cx="1304657" cy="1231499"/>
          </a:xfrm>
          <a:prstGeom prst="rect">
            <a:avLst/>
          </a:prstGeom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9212" y="2133600"/>
            <a:ext cx="8915400" cy="4421746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705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Attention Deficit/Hyperactivity Disorder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What is it?</a:t>
            </a:r>
          </a:p>
          <a:p>
            <a:pPr eaLnBrk="1" hangingPunct="1"/>
            <a:r>
              <a:rPr lang="en-US" altLang="en-US" sz="2400" dirty="0" smtClean="0"/>
              <a:t>What does it look like?</a:t>
            </a: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Why does it happen?</a:t>
            </a:r>
          </a:p>
          <a:p>
            <a:pPr eaLnBrk="1" hangingPunct="1"/>
            <a:r>
              <a:rPr lang="en-US" altLang="en-US" sz="2400" dirty="0" smtClean="0"/>
              <a:t>Why are the rates going up?</a:t>
            </a:r>
          </a:p>
          <a:p>
            <a:pPr eaLnBrk="1" hangingPunct="1"/>
            <a:r>
              <a:rPr lang="en-US" altLang="en-US" sz="2400" dirty="0" smtClean="0"/>
              <a:t>Tests?</a:t>
            </a: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459" y="4513261"/>
            <a:ext cx="1304657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3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429</TotalTime>
  <Words>216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Psychology 313</vt:lpstr>
      <vt:lpstr>Learning Disabilities</vt:lpstr>
      <vt:lpstr>Input</vt:lpstr>
      <vt:lpstr>Integration</vt:lpstr>
      <vt:lpstr>Memory</vt:lpstr>
      <vt:lpstr>Output Disabilities</vt:lpstr>
      <vt:lpstr>The evaluation process</vt:lpstr>
      <vt:lpstr>How should you prepare your child for evaluation?</vt:lpstr>
      <vt:lpstr>Attention Deficit/Hyperactivity Disorder</vt:lpstr>
      <vt:lpstr>PowerPoint Presentation</vt:lpstr>
      <vt:lpstr>PowerPoint Presentation</vt:lpstr>
      <vt:lpstr>Other causes of these behaviors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313</dc:title>
  <dc:creator>Shawn Talbot</dc:creator>
  <cp:lastModifiedBy>Shawn Talbot</cp:lastModifiedBy>
  <cp:revision>48</cp:revision>
  <dcterms:created xsi:type="dcterms:W3CDTF">2017-03-05T16:18:04Z</dcterms:created>
  <dcterms:modified xsi:type="dcterms:W3CDTF">2017-04-09T22:35:42Z</dcterms:modified>
</cp:coreProperties>
</file>