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73" r:id="rId5"/>
    <p:sldId id="279" r:id="rId6"/>
    <p:sldId id="281" r:id="rId7"/>
    <p:sldId id="282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4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9716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3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49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5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5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9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Psychology 313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749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Interventions with Children and Families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Week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4, Part 3 - Chapters 11 - 18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800" dirty="0" smtClean="0"/>
              <a:t>Wiki ”KID” </a:t>
            </a:r>
            <a:r>
              <a:rPr lang="en-US" sz="2800" dirty="0" err="1" smtClean="0"/>
              <a:t>ia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87" y="2344290"/>
            <a:ext cx="13049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72440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What is it and why is it so important?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What should we be observing?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Appearance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Behavior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Mood and Affect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Intellectual functioning and thinking processes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Speech and language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Motor Skills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Play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Relational Skills and Interactions</a:t>
            </a:r>
            <a:endParaRPr lang="en-US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919" y="830476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Active Listening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Four main parts</a:t>
            </a:r>
          </a:p>
          <a:p>
            <a:pPr lvl="1"/>
            <a:r>
              <a:rPr lang="en-US" sz="3000" dirty="0" smtClean="0"/>
              <a:t>Matching body language</a:t>
            </a:r>
          </a:p>
          <a:p>
            <a:pPr lvl="1"/>
            <a:r>
              <a:rPr lang="en-US" sz="3000" dirty="0" smtClean="0"/>
              <a:t>The use of minimal responses</a:t>
            </a:r>
          </a:p>
          <a:p>
            <a:pPr lvl="1"/>
            <a:r>
              <a:rPr lang="en-US" sz="3000" dirty="0" smtClean="0"/>
              <a:t>Reflection</a:t>
            </a:r>
          </a:p>
          <a:p>
            <a:pPr lvl="2"/>
            <a:r>
              <a:rPr lang="en-US" sz="2800" dirty="0" smtClean="0"/>
              <a:t>Content - Paraphrasing</a:t>
            </a:r>
          </a:p>
          <a:p>
            <a:pPr lvl="2"/>
            <a:r>
              <a:rPr lang="en-US" sz="2800" dirty="0" smtClean="0"/>
              <a:t>Feelings - Clarifying</a:t>
            </a:r>
          </a:p>
          <a:p>
            <a:pPr lvl="1"/>
            <a:r>
              <a:rPr lang="en-US" sz="3000" dirty="0" smtClean="0"/>
              <a:t>Summarizing</a:t>
            </a:r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013" y="5545410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When and why might you use questions?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Open-ended questions</a:t>
            </a:r>
          </a:p>
          <a:p>
            <a:r>
              <a:rPr lang="en-US" sz="3600" dirty="0" smtClean="0"/>
              <a:t>Closed-ended questions</a:t>
            </a:r>
            <a:endParaRPr lang="en-US" sz="3600" dirty="0" smtClean="0"/>
          </a:p>
          <a:p>
            <a:r>
              <a:rPr lang="en-US" sz="3600" dirty="0" smtClean="0"/>
              <a:t>Questions to raise awareness</a:t>
            </a:r>
          </a:p>
          <a:p>
            <a:r>
              <a:rPr lang="en-US" sz="3600" dirty="0" smtClean="0"/>
              <a:t>Statements can also be helpful</a:t>
            </a:r>
          </a:p>
          <a:p>
            <a:pPr lvl="1"/>
            <a:r>
              <a:rPr lang="en-US" sz="3400" dirty="0" smtClean="0"/>
              <a:t>How?</a:t>
            </a:r>
            <a:endParaRPr lang="en-US" sz="3400" dirty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6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Dealing with Resistance</a:t>
            </a:r>
            <a:endParaRPr lang="en-US" alt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1506828"/>
            <a:ext cx="8915400" cy="495836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Resistance is normal</a:t>
            </a:r>
          </a:p>
          <a:p>
            <a:pPr eaLnBrk="1" hangingPunct="1"/>
            <a:r>
              <a:rPr lang="en-US" altLang="en-US" sz="2400" dirty="0" smtClean="0"/>
              <a:t>Can be due to ____________ and ____________.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 smtClean="0"/>
              <a:t>Regression</a:t>
            </a:r>
          </a:p>
          <a:p>
            <a:pPr lvl="1" eaLnBrk="1" hangingPunct="1"/>
            <a:r>
              <a:rPr lang="en-US" altLang="en-US" sz="2400" dirty="0" smtClean="0"/>
              <a:t>Denial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 smtClean="0"/>
              <a:t>Avoidance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 smtClean="0"/>
              <a:t>Repression</a:t>
            </a:r>
          </a:p>
          <a:p>
            <a:pPr lvl="1" eaLnBrk="1" hangingPunct="1"/>
            <a:r>
              <a:rPr lang="en-US" altLang="en-US" sz="2400" dirty="0" smtClean="0"/>
              <a:t>Projection</a:t>
            </a:r>
          </a:p>
          <a:p>
            <a:pPr lvl="1" eaLnBrk="1" hangingPunct="1"/>
            <a:r>
              <a:rPr lang="en-US" altLang="en-US" sz="2400" dirty="0" smtClean="0"/>
              <a:t>Intellectualizing &amp; Rationalizing</a:t>
            </a:r>
          </a:p>
          <a:p>
            <a:pPr lvl="1" eaLnBrk="1" hangingPunct="1"/>
            <a:r>
              <a:rPr lang="en-US" altLang="en-US" sz="2400" dirty="0" smtClean="0"/>
              <a:t>Reaction formation</a:t>
            </a:r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/>
              <a:t>Stages of Change</a:t>
            </a:r>
            <a:endParaRPr lang="en-US" altLang="en-US" sz="4800" dirty="0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599"/>
            <a:ext cx="8915400" cy="42800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Pre-contemplation</a:t>
            </a:r>
          </a:p>
          <a:p>
            <a:pPr eaLnBrk="1" hangingPunct="1"/>
            <a:r>
              <a:rPr lang="en-US" altLang="en-US" sz="3600" dirty="0" smtClean="0"/>
              <a:t>Contemplation</a:t>
            </a:r>
          </a:p>
          <a:p>
            <a:pPr eaLnBrk="1" hangingPunct="1"/>
            <a:r>
              <a:rPr lang="en-US" altLang="en-US" sz="3600" dirty="0" smtClean="0"/>
              <a:t>Preparation</a:t>
            </a:r>
          </a:p>
          <a:p>
            <a:pPr eaLnBrk="1" hangingPunct="1"/>
            <a:r>
              <a:rPr lang="en-US" altLang="en-US" sz="3600" dirty="0" smtClean="0"/>
              <a:t>Action</a:t>
            </a:r>
          </a:p>
          <a:p>
            <a:pPr eaLnBrk="1" hangingPunct="1"/>
            <a:r>
              <a:rPr lang="en-US" altLang="en-US" sz="3600" dirty="0" smtClean="0"/>
              <a:t>Maintenance</a:t>
            </a:r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201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8991600" cy="7318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Counseling children in groups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8915400" cy="442174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Active listening skills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Observation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Summarizing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Giving feedback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Using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Confrontation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Giving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Processing skills</a:t>
            </a:r>
            <a:endParaRPr lang="en-US" alt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70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Play Therapy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What is it?</a:t>
            </a:r>
          </a:p>
          <a:p>
            <a:pPr eaLnBrk="1" hangingPunct="1"/>
            <a:r>
              <a:rPr lang="en-US" altLang="en-US" sz="2400" dirty="0" smtClean="0"/>
              <a:t>Why is it used?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What would it look like?</a:t>
            </a:r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065" y="3598861"/>
            <a:ext cx="1304657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382</TotalTime>
  <Words>172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Psychology 313</vt:lpstr>
      <vt:lpstr>Observation</vt:lpstr>
      <vt:lpstr>Active Listening</vt:lpstr>
      <vt:lpstr>Use of Questions</vt:lpstr>
      <vt:lpstr>Dealing with Resistance</vt:lpstr>
      <vt:lpstr>Stages of Change</vt:lpstr>
      <vt:lpstr>Counseling children in groups</vt:lpstr>
      <vt:lpstr>Play Therapy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313</dc:title>
  <dc:creator>Shawn Talbot</dc:creator>
  <cp:lastModifiedBy>Shawn Talbot</cp:lastModifiedBy>
  <cp:revision>41</cp:revision>
  <dcterms:created xsi:type="dcterms:W3CDTF">2017-03-05T16:18:04Z</dcterms:created>
  <dcterms:modified xsi:type="dcterms:W3CDTF">2017-03-27T01:06:50Z</dcterms:modified>
</cp:coreProperties>
</file>