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4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4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9716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35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49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5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5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9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6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1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3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4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6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5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6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Psychology 313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749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Interventions with Children and </a:t>
            </a:r>
            <a:r>
              <a:rPr lang="en-US" sz="2800" dirty="0" smtClean="0"/>
              <a:t>Families</a:t>
            </a:r>
          </a:p>
          <a:p>
            <a:r>
              <a:rPr lang="en-US" sz="2800" dirty="0" smtClean="0"/>
              <a:t>Week 1</a:t>
            </a:r>
            <a:endParaRPr lang="en-US" sz="2800" dirty="0" smtClean="0"/>
          </a:p>
          <a:p>
            <a:r>
              <a:rPr lang="en-US" sz="2800" dirty="0" err="1" smtClean="0"/>
              <a:t>WikiKIDia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487" y="2344290"/>
            <a:ext cx="13049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Goals for Counseling with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Rule #1 : Counseling Children is different than Counseling Adults</a:t>
            </a:r>
          </a:p>
          <a:p>
            <a:pPr lvl="1"/>
            <a:r>
              <a:rPr lang="en-US" sz="2400" dirty="0" smtClean="0"/>
              <a:t>Why is this  the case?  </a:t>
            </a:r>
          </a:p>
          <a:p>
            <a:pPr lvl="1"/>
            <a:r>
              <a:rPr lang="en-US" sz="2400" dirty="0" smtClean="0"/>
              <a:t>How is this different?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Rule #2 : We should have clear and defined goals in counseling children.</a:t>
            </a:r>
          </a:p>
          <a:p>
            <a:pPr lvl="1"/>
            <a:r>
              <a:rPr lang="en-US" sz="2400" dirty="0" smtClean="0"/>
              <a:t>What are they?</a:t>
            </a:r>
          </a:p>
          <a:p>
            <a:pPr lvl="1"/>
            <a:r>
              <a:rPr lang="en-US" sz="2400" dirty="0" smtClean="0"/>
              <a:t>Who sets them?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322" y="3104133"/>
            <a:ext cx="1304657" cy="1188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195" y="5440899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Level 1 Goals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Fundamental Goals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These are likely ones that are applicable to most children.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What are some?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736" y="3427999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Level 2 Goals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Parents’ Goals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These are goals that the parents have for their child and are likely related to the issues or behaviors that the child is currently displaying.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Examples?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Level 3 Goals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Goals Formulated by the Counselor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</a:rPr>
              <a:t>These goals are typically formulated by the counselor and are related to their beliefs or hypotheses as to what are the concerning behaviors actually are and their origins.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</a:rPr>
              <a:t>Examples?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71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Level 4 Goals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Child’s Goals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These are often considered the most important goals and emerge during the counseling session itself.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Why would these be considered the most important?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What if they contradict any of the other level’s goals?</a:t>
            </a:r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12" y="4611873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– </a:t>
            </a:r>
            <a:br>
              <a:rPr lang="en-US" dirty="0" smtClean="0"/>
            </a:br>
            <a:r>
              <a:rPr lang="en-US" dirty="0" smtClean="0"/>
              <a:t>Counseling Children, Pg. </a:t>
            </a:r>
            <a:r>
              <a:rPr lang="en-US" dirty="0"/>
              <a:t>6,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30BF9"/>
                </a:solidFill>
              </a:rPr>
              <a:t>What might be an effective way of approaching goal setting within this family?</a:t>
            </a:r>
          </a:p>
          <a:p>
            <a:r>
              <a:rPr lang="en-US" sz="2800" dirty="0" smtClean="0">
                <a:solidFill>
                  <a:srgbClr val="F30BF9"/>
                </a:solidFill>
              </a:rPr>
              <a:t>How might you introduce the process of goal setting to the child or family?</a:t>
            </a:r>
          </a:p>
          <a:p>
            <a:pPr lvl="1"/>
            <a:r>
              <a:rPr lang="en-US" sz="2800" dirty="0" smtClean="0">
                <a:solidFill>
                  <a:srgbClr val="F30BF9"/>
                </a:solidFill>
              </a:rPr>
              <a:t>How would you word it?</a:t>
            </a:r>
          </a:p>
          <a:p>
            <a:r>
              <a:rPr lang="en-US" sz="2800" dirty="0" smtClean="0">
                <a:solidFill>
                  <a:srgbClr val="F30BF9"/>
                </a:solidFill>
              </a:rPr>
              <a:t>Can you predict any possible differences or conflict between the various levels goals?</a:t>
            </a:r>
            <a:endParaRPr lang="en-US" sz="2800" dirty="0">
              <a:solidFill>
                <a:srgbClr val="F30BF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493" y="75732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249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Psychology 313</vt:lpstr>
      <vt:lpstr>The Goals for Counseling with Children</vt:lpstr>
      <vt:lpstr>Level 1 Goals</vt:lpstr>
      <vt:lpstr>Level 2 Goals</vt:lpstr>
      <vt:lpstr>Level 3 Goals</vt:lpstr>
      <vt:lpstr>Level 4 Goals</vt:lpstr>
      <vt:lpstr>CASE STUDY –  Counseling Children, Pg. 6,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313</dc:title>
  <dc:creator>Shawn Talbot</dc:creator>
  <cp:lastModifiedBy>Shawn Talbot</cp:lastModifiedBy>
  <cp:revision>8</cp:revision>
  <dcterms:created xsi:type="dcterms:W3CDTF">2017-03-05T16:18:04Z</dcterms:created>
  <dcterms:modified xsi:type="dcterms:W3CDTF">2017-03-12T22:52:46Z</dcterms:modified>
</cp:coreProperties>
</file>